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8d9356e92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8d9356e92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8d9356e929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8d9356e929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8d9356e929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8d9356e929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8d9356e929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8d9356e929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8d9356e929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8d9356e929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8d9356e929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8d9356e929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8d9356e929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8d9356e929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8d9356e929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8d9356e929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Relationship Id="rId4" Type="http://schemas.openxmlformats.org/officeDocument/2006/relationships/image" Target="../media/image15.png"/><Relationship Id="rId5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Relationship Id="rId4" Type="http://schemas.openxmlformats.org/officeDocument/2006/relationships/image" Target="../media/image1.png"/><Relationship Id="rId5" Type="http://schemas.openxmlformats.org/officeDocument/2006/relationships/image" Target="../media/image12.png"/><Relationship Id="rId6" Type="http://schemas.openxmlformats.org/officeDocument/2006/relationships/image" Target="../media/image1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Relationship Id="rId4" Type="http://schemas.openxmlformats.org/officeDocument/2006/relationships/image" Target="../media/image1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7.pn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18.png"/><Relationship Id="rId5" Type="http://schemas.openxmlformats.org/officeDocument/2006/relationships/image" Target="../media/image20.png"/><Relationship Id="rId6" Type="http://schemas.openxmlformats.org/officeDocument/2006/relationships/image" Target="../media/image1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2.png"/><Relationship Id="rId4" Type="http://schemas.openxmlformats.org/officeDocument/2006/relationships/image" Target="../media/image21.png"/><Relationship Id="rId5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74722" y="2112134"/>
            <a:ext cx="1695725" cy="1497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8799" y="1863412"/>
            <a:ext cx="1994500" cy="199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27563" y="2065463"/>
            <a:ext cx="1952625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6975" y="2054050"/>
            <a:ext cx="1885950" cy="178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24288" y="2439813"/>
            <a:ext cx="2066925" cy="100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31475" y="1771605"/>
            <a:ext cx="1691500" cy="167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018630" y="1841430"/>
            <a:ext cx="1785259" cy="1677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8482" y="1895457"/>
            <a:ext cx="1443800" cy="135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27282" y="1895457"/>
            <a:ext cx="1443800" cy="135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5982" y="1895457"/>
            <a:ext cx="1443800" cy="135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27278" y="3439050"/>
            <a:ext cx="1510300" cy="112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3775" y="2133875"/>
            <a:ext cx="1038225" cy="1144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6349" y="2261438"/>
            <a:ext cx="1256526" cy="972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58013" y="2172563"/>
            <a:ext cx="1495425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0" name="Google Shape;10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3050" y="2143613"/>
            <a:ext cx="1066800" cy="10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12413" y="2095988"/>
            <a:ext cx="1095375" cy="1133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7625" y="2262188"/>
            <a:ext cx="1028700" cy="92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84600" y="2262188"/>
            <a:ext cx="971550" cy="103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6" name="Google Shape;11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66356" y="1810344"/>
            <a:ext cx="1594675" cy="133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2163" y="3299500"/>
            <a:ext cx="1343025" cy="123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5478" y="2405853"/>
            <a:ext cx="1203100" cy="115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64426" y="2328200"/>
            <a:ext cx="1034225" cy="106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6" name="Google Shape;12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22013" y="2183563"/>
            <a:ext cx="866775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21088" y="2150213"/>
            <a:ext cx="10191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12800" y="2178800"/>
            <a:ext cx="1009650" cy="9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